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theme/theme1.xml" Type="http://schemas.openxmlformats.org/officeDocument/2006/relationships/theme" Id="rId1"/><Relationship Target="slideMasters/slideMaster1.xml" Type="http://schemas.openxmlformats.org/officeDocument/2006/relationships/slideMaster" Id="rId4"/><Relationship Target="tableStyles.xml" Type="http://schemas.openxmlformats.org/officeDocument/2006/relationships/tableStyles" Id="rId3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3" name="Shape 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" name="Shape 3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y="1583342" x="685800"/>
            <a:ext cy="1159856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y="2840053" x="685800"/>
            <a:ext cy="784737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y="1200150" x="457200"/>
            <a:ext cy="372568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6" name="Shape 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y="1200150" x="457200"/>
            <a:ext cy="3725680" cx="3994525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y="1200150" x="4692273"/>
            <a:ext cy="3725680" cx="3994525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4" name="Shape 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" name="Shape 25"/>
          <p:cNvSpPr txBox="1"/>
          <p:nvPr>
            <p:ph idx="1" type="body"/>
          </p:nvPr>
        </p:nvSpPr>
        <p:spPr>
          <a:xfrm>
            <a:off y="4406309" x="457200"/>
            <a:ext cy="51952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3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8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sldNum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y="205976" x="457200"/>
            <a:ext cy="4634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sz="1400" lang="en"/>
              <a:t>Инструкция по навигации электронного магазина на glous.ru</a:t>
            </a:r>
          </a:p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y="903750" x="457200"/>
            <a:ext cy="40221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1200" lang="en"/>
              <a:t>Вот так выглядит меню электронного магазина, ниже подробнее об его навигации. </a:t>
            </a:r>
          </a:p>
        </p:txBody>
      </p:sp>
      <p:pic>
        <p:nvPicPr>
          <p:cNvPr id="32" name="Shape 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835774" x="1019087"/>
            <a:ext cy="2672174" cx="7105825"/>
          </a:xfrm>
          <a:prstGeom prst="rect">
            <a:avLst/>
          </a:prstGeom>
          <a:noFill/>
          <a:ln w="9525" cap="flat">
            <a:solidFill>
              <a:srgbClr val="CCCCCC"/>
            </a:solidFill>
            <a:prstDash val="solid"/>
            <a:round/>
            <a:headEnd w="med" len="med" type="none"/>
            <a:tailEnd w="med" len="med" type="none"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" name="Shape 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" name="Shape 37"/>
          <p:cNvSpPr txBox="1"/>
          <p:nvPr>
            <p:ph idx="1" type="body"/>
          </p:nvPr>
        </p:nvSpPr>
        <p:spPr>
          <a:xfrm>
            <a:off y="412825" x="457200"/>
            <a:ext cy="45128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sz="1200" lang="en"/>
              <a:t>На главной странице электронного магазина можно увидеть основные разделы для навигации, это: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rtl="0" lvl="0" indent="-3048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b="1" sz="1200" lang="en"/>
              <a:t>Добавить товар</a:t>
            </a:r>
            <a:r>
              <a:rPr sz="1200" lang="en"/>
              <a:t>: раздел, в котором можно добавлять товары в ваш магазин/ магазины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rtl="0" lvl="0" indent="-3048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b="1" sz="1200" lang="en"/>
              <a:t>Изменить товар</a:t>
            </a:r>
            <a:r>
              <a:rPr sz="1200" lang="en"/>
              <a:t>: раздел, позволяющий редактировать товары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rtl="0" lvl="0" indent="-3048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b="1" sz="1200" lang="en"/>
              <a:t>Стоимость доставки</a:t>
            </a:r>
            <a:r>
              <a:rPr sz="1200" lang="en"/>
              <a:t>: раздел, где вы можете выбирать способы доставки, устанавливать на них цены, а также добавлять свои способы доставки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rtl="0" lvl="0" indent="-3048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b="1" sz="1200" lang="en"/>
              <a:t>Скидки</a:t>
            </a:r>
            <a:r>
              <a:rPr sz="1200" lang="en"/>
              <a:t>: раздел, где можно добавлять скидки для товаров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rtl="0" lvl="0" indent="-3048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b="1" sz="1200" lang="en"/>
              <a:t>Купоны</a:t>
            </a:r>
            <a:r>
              <a:rPr sz="1200" lang="en"/>
              <a:t>: раздел, позволяющий добовлять купоны, которые потом будут доступны для покупателей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rtl="0" lvl="0" indent="-3048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b="1" sz="1200" lang="en"/>
              <a:t>Ставки налогов</a:t>
            </a:r>
            <a:r>
              <a:rPr sz="1200" lang="en"/>
              <a:t>: раздел, где добавляются налоги (если требуется)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rtl="0" lvl="0" indent="-3048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b="1" sz="1200" lang="en"/>
              <a:t>Поиск заказов</a:t>
            </a:r>
            <a:r>
              <a:rPr sz="1200" lang="en"/>
              <a:t>: раздел, где можно производить поиск заказов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y="412825" x="457200"/>
            <a:ext cy="45128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Clr>
                <a:srgbClr val="000000"/>
              </a:buClr>
              <a:buSzPct val="91666"/>
              <a:buNone/>
            </a:pPr>
            <a:r>
              <a:rPr sz="1200" lang="en"/>
              <a:t>Далее по навигации верхнего меню:</a:t>
            </a:r>
          </a:p>
          <a:p>
            <a:pPr rtl="0" lvl="0">
              <a:spcBef>
                <a:spcPts val="0"/>
              </a:spcBef>
              <a:buClr>
                <a:srgbClr val="000000"/>
              </a:buClr>
              <a:buNone/>
            </a:pPr>
            <a:r>
              <a:t/>
            </a:r>
            <a:endParaRPr sz="1200"/>
          </a:p>
          <a:p>
            <a:pPr rtl="0" lvl="0" indent="-3048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b="1" sz="1200" lang="en"/>
              <a:t>Витрина магазина</a:t>
            </a:r>
            <a:r>
              <a:rPr sz="1200" lang="en"/>
              <a:t>: нажав на эту кнопку можно попасть на витрину магазина (сайта glous.ru). </a:t>
            </a:r>
          </a:p>
          <a:p>
            <a:pPr rtl="0" lvl="0" indent="-3048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b="1" sz="1200" lang="en"/>
              <a:t>Панель управления</a:t>
            </a:r>
            <a:r>
              <a:rPr sz="1200" lang="en"/>
              <a:t>: главная страница электронного магазина, описанная в слайде выше.</a:t>
            </a:r>
          </a:p>
          <a:p>
            <a:pPr rtl="0" lvl="0" indent="-3048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b="1" sz="1200" lang="en"/>
              <a:t>Заказы</a:t>
            </a:r>
            <a:r>
              <a:rPr sz="1200" lang="en"/>
              <a:t>: раздел, где можно смотреть и управлять заказами.</a:t>
            </a:r>
            <a:br>
              <a:rPr sz="1200" lang="en"/>
            </a:br>
            <a:r>
              <a:rPr sz="1200" lang="en"/>
              <a:t>- Все заказы</a:t>
            </a:r>
            <a:br>
              <a:rPr sz="1200" lang="en"/>
            </a:br>
            <a:r>
              <a:rPr sz="1200" lang="en"/>
              <a:t>- Заказы текущего месяца</a:t>
            </a:r>
          </a:p>
          <a:p>
            <a:pPr rtl="0" lvl="0" indent="-3048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b="1" sz="1200" lang="en"/>
              <a:t>Каталог</a:t>
            </a:r>
            <a:r>
              <a:rPr sz="1200" lang="en"/>
              <a:t>: раздел, где можно управлять/ изменять/ удалять товары (а также скидки и купоны).</a:t>
            </a:r>
            <a:br>
              <a:rPr sz="1200" lang="en"/>
            </a:br>
            <a:r>
              <a:rPr sz="1200" lang="en"/>
              <a:t>- Управление товарами</a:t>
            </a:r>
            <a:br>
              <a:rPr sz="1200" lang="en"/>
            </a:br>
            <a:r>
              <a:rPr sz="1200" lang="en"/>
              <a:t>- Магазины</a:t>
            </a:r>
            <a:br>
              <a:rPr sz="1200" lang="en"/>
            </a:br>
            <a:r>
              <a:rPr sz="1200" lang="en"/>
              <a:t>- Скидки</a:t>
            </a:r>
            <a:br>
              <a:rPr sz="1200" lang="en"/>
            </a:br>
            <a:r>
              <a:rPr sz="1200" lang="en"/>
              <a:t>- Купоны</a:t>
            </a:r>
          </a:p>
          <a:p>
            <a:pPr rtl="0" lvl="0" indent="-3048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b="1" sz="1200" lang="en"/>
              <a:t>Доставка и налоги</a:t>
            </a:r>
            <a:r>
              <a:rPr sz="1200" lang="en"/>
              <a:t>: раздел, где можно устанавливать доставку и налоги.</a:t>
            </a:r>
            <a:br>
              <a:rPr sz="1200" lang="en"/>
            </a:br>
            <a:r>
              <a:rPr sz="1200" lang="en"/>
              <a:t>- Стоимость доставки</a:t>
            </a:r>
            <a:br>
              <a:rPr sz="1200" lang="en"/>
            </a:br>
            <a:r>
              <a:rPr sz="1200" lang="en"/>
              <a:t>- Ставки налогов</a:t>
            </a:r>
          </a:p>
          <a:p>
            <a:pPr rtl="0" lvl="0" indent="-3048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b="1" sz="1200" lang="en"/>
              <a:t>Видео - связь</a:t>
            </a:r>
            <a:r>
              <a:rPr sz="1200" lang="en"/>
              <a:t>: раздел, где можно общаться с покупателями по видео - связи. Пометка: видео - звонок возможен только в том случае, если продавец находится в сети (на связи) и покупатель тоже. Производить звонки может только покупатель продавцу.</a:t>
            </a:r>
          </a:p>
          <a:p>
            <a:pPr rtl="0" lvl="0" indent="-3048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b="1" sz="1200" lang="en"/>
              <a:t>Сообщения</a:t>
            </a:r>
            <a:r>
              <a:rPr sz="1200" lang="en"/>
              <a:t>: раздел, где продавец и покупатель могут обмениваться сообщениями.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