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05976" x="457200"/>
            <a:ext cy="463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1400" lang="en"/>
              <a:t>Инструкция по навигации электронного магазина на glous.ru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903750" x="457200"/>
            <a:ext cy="4022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200" lang="en"/>
              <a:t>Вот так выглядит меню электронного магазина, ниже подробнее об его навигации. 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835774" x="1019087"/>
            <a:ext cy="2672174" cx="7105825"/>
          </a:xfrm>
          <a:prstGeom prst="rect">
            <a:avLst/>
          </a:prstGeom>
          <a:noFill/>
          <a:ln w="9525" cap="flat">
            <a:solidFill>
              <a:srgbClr val="CCCCCC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y="412825" x="457200"/>
            <a:ext cy="45128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en"/>
              <a:t>На главной странице электронного магазина можно увидеть основные разделы для навигации, это: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Добавить товар</a:t>
            </a:r>
            <a:r>
              <a:rPr sz="1200" lang="en"/>
              <a:t>: раздел, в котором можно добавлять товары в ваш магазин/ магазины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Изменить товар</a:t>
            </a:r>
            <a:r>
              <a:rPr sz="1200" lang="en"/>
              <a:t>: раздел, позволяющий редактировать товары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Стоимость доставки</a:t>
            </a:r>
            <a:r>
              <a:rPr sz="1200" lang="en"/>
              <a:t>: раздел, где вы можете выбирать способы доставки, устанавливать на них цены, а также добавлять свои способы доставки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Скидки</a:t>
            </a:r>
            <a:r>
              <a:rPr sz="1200" lang="en"/>
              <a:t>: раздел, где можно добавлять скидки для товаров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Купоны</a:t>
            </a:r>
            <a:r>
              <a:rPr sz="1200" lang="en"/>
              <a:t>: раздел, позволяющий добовлять купоны, которые потом будут доступны для покупателей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Ставки налогов</a:t>
            </a:r>
            <a:r>
              <a:rPr sz="1200" lang="en"/>
              <a:t>: раздел, где добавляются налоги (если требуется)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Поиск заказов</a:t>
            </a:r>
            <a:r>
              <a:rPr sz="1200" lang="en"/>
              <a:t>: раздел, где можно производить поиск заказов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y="412825" x="457200"/>
            <a:ext cy="45128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91666"/>
              <a:buNone/>
            </a:pPr>
            <a:r>
              <a:rPr sz="1200" lang="en"/>
              <a:t>Далее по навигации верхнего меню: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None/>
            </a:pPr>
            <a:r>
              <a:t/>
            </a:r>
            <a:endParaRPr sz="1200"/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Витрина магазина</a:t>
            </a:r>
            <a:r>
              <a:rPr sz="1200" lang="en"/>
              <a:t>: нажав на эту кнопку можно попасть на витрину магазина (сайта glous.ru). </a:t>
            </a:r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Панель управления</a:t>
            </a:r>
            <a:r>
              <a:rPr sz="1200" lang="en"/>
              <a:t>: главная страница электронного магазина, описанная в слайде выше.</a:t>
            </a:r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Заказы</a:t>
            </a:r>
            <a:r>
              <a:rPr sz="1200" lang="en"/>
              <a:t>: раздел, где можно смотреть и управлять заказами.</a:t>
            </a:r>
            <a:br>
              <a:rPr sz="1200" lang="en"/>
            </a:br>
            <a:r>
              <a:rPr sz="1200" lang="en"/>
              <a:t>- Все заказы</a:t>
            </a:r>
            <a:br>
              <a:rPr sz="1200" lang="en"/>
            </a:br>
            <a:r>
              <a:rPr sz="1200" lang="en"/>
              <a:t>- Заказы текущего месяца</a:t>
            </a:r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Каталог</a:t>
            </a:r>
            <a:r>
              <a:rPr sz="1200" lang="en"/>
              <a:t>: раздел, где можно управлять/ изменять/ удалять товары (а также скидки и купоны).</a:t>
            </a:r>
            <a:br>
              <a:rPr sz="1200" lang="en"/>
            </a:br>
            <a:r>
              <a:rPr sz="1200" lang="en"/>
              <a:t>- Управление товарами</a:t>
            </a:r>
            <a:br>
              <a:rPr sz="1200" lang="en"/>
            </a:br>
            <a:r>
              <a:rPr sz="1200" lang="en"/>
              <a:t>- Магазины</a:t>
            </a:r>
            <a:br>
              <a:rPr sz="1200" lang="en"/>
            </a:br>
            <a:r>
              <a:rPr sz="1200" lang="en"/>
              <a:t>- Скидки</a:t>
            </a:r>
            <a:br>
              <a:rPr sz="1200" lang="en"/>
            </a:br>
            <a:r>
              <a:rPr sz="1200" lang="en"/>
              <a:t>- Купоны</a:t>
            </a:r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Доставка и налоги</a:t>
            </a:r>
            <a:r>
              <a:rPr sz="1200" lang="en"/>
              <a:t>: раздел, где можно устанавливать доставку и налоги.</a:t>
            </a:r>
            <a:br>
              <a:rPr sz="1200" lang="en"/>
            </a:br>
            <a:r>
              <a:rPr sz="1200" lang="en"/>
              <a:t>- Стоимость доставки</a:t>
            </a:r>
            <a:br>
              <a:rPr sz="1200" lang="en"/>
            </a:br>
            <a:r>
              <a:rPr sz="1200" lang="en"/>
              <a:t>- Ставки налогов</a:t>
            </a:r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Видео - связь</a:t>
            </a:r>
            <a:r>
              <a:rPr sz="1200" lang="en"/>
              <a:t>: раздел, где можно общаться с покупателями по видео - связи. Пометка: видео - звонок возможен только в том случае, если продавец находится в сети (на связи) и покупатель тоже. Производить звонки может только покупатель продавцу.</a:t>
            </a:r>
          </a:p>
          <a:p>
            <a:pPr rtl="0" lvl="0" indent="-3048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b="1" sz="1200" lang="en"/>
              <a:t>Сообщения</a:t>
            </a:r>
            <a:r>
              <a:rPr sz="1200" lang="en"/>
              <a:t>: раздел, где продавец и покупатель могут обмениваться сообщениями.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